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0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8"/>
    <p:restoredTop sz="94628"/>
  </p:normalViewPr>
  <p:slideViewPr>
    <p:cSldViewPr snapToGrid="0" snapToObjects="1">
      <p:cViewPr varScale="1">
        <p:scale>
          <a:sx n="79" d="100"/>
          <a:sy n="79" d="100"/>
        </p:scale>
        <p:origin x="41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88499"/>
            <a:ext cx="6858000" cy="766501"/>
          </a:xfrm>
        </p:spPr>
        <p:txBody>
          <a:bodyPr anchor="b">
            <a:normAutofit/>
          </a:bodyPr>
          <a:lstStyle>
            <a:lvl1pPr algn="ctr">
              <a:defRPr sz="3600" b="0" i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69990"/>
            <a:ext cx="6858000" cy="3349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F38FE2-2482-6446-B891-9C3EF453A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5434" y="719945"/>
            <a:ext cx="3033132" cy="7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88499"/>
            <a:ext cx="6858000" cy="766501"/>
          </a:xfrm>
        </p:spPr>
        <p:txBody>
          <a:bodyPr anchor="b">
            <a:normAutofit/>
          </a:bodyPr>
          <a:lstStyle>
            <a:lvl1pPr algn="ctr">
              <a:defRPr sz="3600" b="0" i="0">
                <a:solidFill>
                  <a:srgbClr val="002D62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69990"/>
            <a:ext cx="6858000" cy="3349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F38FE2-2482-6446-B891-9C3EF453A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5434" y="719945"/>
            <a:ext cx="3033132" cy="7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1E7620-A542-1249-AB91-EBA1CF3E770A}"/>
              </a:ext>
            </a:extLst>
          </p:cNvPr>
          <p:cNvSpPr/>
          <p:nvPr userDrawn="1"/>
        </p:nvSpPr>
        <p:spPr>
          <a:xfrm>
            <a:off x="180000" y="187200"/>
            <a:ext cx="8791200" cy="4780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88499"/>
            <a:ext cx="6858000" cy="766501"/>
          </a:xfrm>
        </p:spPr>
        <p:txBody>
          <a:bodyPr anchor="b">
            <a:normAutofit/>
          </a:bodyPr>
          <a:lstStyle>
            <a:lvl1pPr algn="ctr">
              <a:defRPr sz="3600" b="0" i="0">
                <a:solidFill>
                  <a:srgbClr val="002D62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69990"/>
            <a:ext cx="6858000" cy="3349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F38FE2-2482-6446-B891-9C3EF453A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5434" y="719945"/>
            <a:ext cx="3033132" cy="7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73844"/>
            <a:ext cx="83520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69219"/>
            <a:ext cx="8352000" cy="26699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8337F7D-30FF-BC47-B339-5955BD533576}"/>
              </a:ext>
            </a:extLst>
          </p:cNvPr>
          <p:cNvSpPr/>
          <p:nvPr userDrawn="1"/>
        </p:nvSpPr>
        <p:spPr>
          <a:xfrm>
            <a:off x="0" y="4356000"/>
            <a:ext cx="9144000" cy="7875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F043A41-2CF3-B64B-8755-63933B3F3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8800" y="4511487"/>
            <a:ext cx="1735200" cy="450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5C70642-550A-A94C-95AF-2DAEEA6D4E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600" y="4639320"/>
            <a:ext cx="2412000" cy="1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73844"/>
            <a:ext cx="58608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69219"/>
            <a:ext cx="5860800" cy="26699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8337F7D-30FF-BC47-B339-5955BD533576}"/>
              </a:ext>
            </a:extLst>
          </p:cNvPr>
          <p:cNvSpPr/>
          <p:nvPr userDrawn="1"/>
        </p:nvSpPr>
        <p:spPr>
          <a:xfrm>
            <a:off x="6624000" y="0"/>
            <a:ext cx="2520000" cy="51435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F043A41-2CF3-B64B-8755-63933B3F3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8800" y="4511487"/>
            <a:ext cx="1735200" cy="450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5C70642-550A-A94C-95AF-2DAEEA6D4E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600" y="4639320"/>
            <a:ext cx="2412000" cy="1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73844"/>
            <a:ext cx="83520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69219"/>
            <a:ext cx="8352000" cy="26699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F043A41-2CF3-B64B-8755-63933B3F3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8801" y="4511487"/>
            <a:ext cx="1735198" cy="450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5C70642-550A-A94C-95AF-2DAEEA6D4E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600" y="4639320"/>
            <a:ext cx="2412000" cy="1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9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5C2086-E2AA-8146-8C54-D5096CBA6931}"/>
              </a:ext>
            </a:extLst>
          </p:cNvPr>
          <p:cNvSpPr/>
          <p:nvPr userDrawn="1"/>
        </p:nvSpPr>
        <p:spPr>
          <a:xfrm>
            <a:off x="180000" y="187200"/>
            <a:ext cx="8791200" cy="4161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73844"/>
            <a:ext cx="83520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69219"/>
            <a:ext cx="8352000" cy="26699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F043A41-2CF3-B64B-8755-63933B3F3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8801" y="4511487"/>
            <a:ext cx="1735198" cy="450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5C70642-550A-A94C-95AF-2DAEEA6D4E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600" y="4639320"/>
            <a:ext cx="2412000" cy="1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669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96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6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D62"/>
          </a:solidFill>
          <a:latin typeface="Times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2D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2D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2D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2D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2D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1UdKLOpqO4" TargetMode="Externa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12" Type="http://schemas.openxmlformats.org/officeDocument/2006/relationships/hyperlink" Target="https://www.youtube.com/watch?v=UQ-F6BGQH6A" TargetMode="External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hyperlink" Target="https://www.youtube.com/watch?v=8rJ5dslebkc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openxmlformats.org/officeDocument/2006/relationships/hyperlink" Target="https://www.youtube.com/watch?v=AM3MnsdhgOk" TargetMode="External"/><Relationship Id="rId4" Type="http://schemas.openxmlformats.org/officeDocument/2006/relationships/hyperlink" Target="https://www.youtube.com/watch?v=toh_UHyvOos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mailto:v.floyd@stjamescheadle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C59496-9BB9-7C4D-8A63-EF68081D7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63634"/>
            <a:ext cx="6858000" cy="17765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u="sng" dirty="0" smtClean="0">
                <a:solidFill>
                  <a:srgbClr val="FFFF00"/>
                </a:solidFill>
              </a:rPr>
              <a:t>Year 6 PE Transition Challenge!</a:t>
            </a:r>
            <a:endParaRPr lang="en-US" sz="67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F6B3B-19C6-444E-A7A0-4F2F8FD2B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27270"/>
            <a:ext cx="6858000" cy="77769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Did You Know? Fact File!</a:t>
            </a:r>
            <a:endParaRPr lang="en-US" sz="4000" b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43815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396" y="4738255"/>
            <a:ext cx="187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</a:t>
            </a:r>
            <a:r>
              <a:rPr lang="en-GB" dirty="0" err="1" smtClean="0">
                <a:solidFill>
                  <a:schemeClr val="bg1"/>
                </a:solidFill>
              </a:rPr>
              <a:t>StJamesPEDept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3" t="11692" r="25893" b="12359"/>
          <a:stretch/>
        </p:blipFill>
        <p:spPr bwMode="auto">
          <a:xfrm>
            <a:off x="166253" y="4399491"/>
            <a:ext cx="653143" cy="67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7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66BB6-25F1-F748-9658-4D515D2A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90006"/>
            <a:ext cx="8352000" cy="498763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Task: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A8B330-F9E2-DE42-97E8-9F7BED74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831273"/>
            <a:ext cx="8352000" cy="36013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Research a sport and produce a fact file about your chosen sport.</a:t>
            </a:r>
          </a:p>
          <a:p>
            <a:pPr marL="0" indent="0">
              <a:buNone/>
            </a:pPr>
            <a:r>
              <a:rPr lang="en-US" b="1" dirty="0" smtClean="0"/>
              <a:t>BUT</a:t>
            </a:r>
          </a:p>
          <a:p>
            <a:pPr marL="0" indent="0">
              <a:buNone/>
            </a:pPr>
            <a:r>
              <a:rPr lang="en-US" dirty="0" smtClean="0"/>
              <a:t>Make it interesting, make your fact file stand out from the rest!</a:t>
            </a:r>
          </a:p>
          <a:p>
            <a:pPr marL="0" indent="0">
              <a:buNone/>
            </a:pPr>
            <a:r>
              <a:rPr lang="en-US" b="1" dirty="0" smtClean="0"/>
              <a:t>How could you do this: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Photos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Information about the sport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Video clips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Bizarre facts about the sport people may never have heard before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the sport has changed over the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and where it first was discovered. </a:t>
            </a:r>
          </a:p>
          <a:p>
            <a:endParaRPr lang="en-US" b="1" u="sn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84177" y="221673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5446" y="4631376"/>
            <a:ext cx="187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</a:t>
            </a:r>
            <a:r>
              <a:rPr lang="en-GB" dirty="0" err="1" smtClean="0">
                <a:solidFill>
                  <a:schemeClr val="bg1"/>
                </a:solidFill>
              </a:rPr>
              <a:t>StJamesPEDept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3" t="11692" r="25893" b="12359"/>
          <a:stretch/>
        </p:blipFill>
        <p:spPr bwMode="auto">
          <a:xfrm>
            <a:off x="4631376" y="4686319"/>
            <a:ext cx="374069" cy="38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30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4398A-3BB2-514B-893E-EB35B894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8CE6DD-9543-174C-9833-F46C54796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49" y="1045029"/>
            <a:ext cx="6322422" cy="34913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can choose any sport, do a bit of research and try and find a sport that no-one else will have thought about.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 smtClean="0"/>
              <a:t>If you want to do it about a sport that a few people might choose then find out some really unusual facts e.g. </a:t>
            </a:r>
            <a:r>
              <a:rPr lang="en-US" dirty="0" smtClean="0">
                <a:solidFill>
                  <a:srgbClr val="FF0000"/>
                </a:solidFill>
              </a:rPr>
              <a:t>Cricket, did you know in 2014 a game between Barbados and </a:t>
            </a:r>
            <a:r>
              <a:rPr lang="en-US" dirty="0" err="1" smtClean="0">
                <a:solidFill>
                  <a:srgbClr val="FF0000"/>
                </a:solidFill>
              </a:rPr>
              <a:t>Winward</a:t>
            </a:r>
            <a:r>
              <a:rPr lang="en-US" dirty="0" smtClean="0">
                <a:solidFill>
                  <a:srgbClr val="FF0000"/>
                </a:solidFill>
              </a:rPr>
              <a:t> Isles was abandoned due to a swarm of bees on the pitch!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12925" y="435429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8528" y="4061361"/>
            <a:ext cx="187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@</a:t>
            </a:r>
            <a:r>
              <a:rPr lang="en-GB" dirty="0" err="1" smtClean="0">
                <a:solidFill>
                  <a:schemeClr val="bg1"/>
                </a:solidFill>
              </a:rPr>
              <a:t>StJamesPEDept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3" t="11692" r="25893" b="12359"/>
          <a:stretch/>
        </p:blipFill>
        <p:spPr bwMode="auto">
          <a:xfrm>
            <a:off x="6893622" y="4076645"/>
            <a:ext cx="326572" cy="3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40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39443-8748-E740-B8D0-0BE252BE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46" y="178130"/>
            <a:ext cx="8758448" cy="463138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Here are some sports that I found, click on the videos to watch and get some ideas.</a:t>
            </a:r>
            <a:endParaRPr lang="en-US" sz="2000" dirty="0"/>
          </a:p>
        </p:txBody>
      </p:sp>
      <p:pic>
        <p:nvPicPr>
          <p:cNvPr id="1026" name="Picture 2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21108" r="35157" b="15909"/>
          <a:stretch/>
        </p:blipFill>
        <p:spPr bwMode="auto">
          <a:xfrm>
            <a:off x="148046" y="741813"/>
            <a:ext cx="2786744" cy="168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58" y="2504498"/>
            <a:ext cx="295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</a:t>
            </a:r>
            <a:r>
              <a:rPr lang="en-GB" dirty="0" smtClean="0"/>
              <a:t>liff Diving</a:t>
            </a:r>
            <a:endParaRPr lang="en-GB" dirty="0"/>
          </a:p>
        </p:txBody>
      </p:sp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" t="21265" r="35080" b="15909"/>
          <a:stretch/>
        </p:blipFill>
        <p:spPr bwMode="auto">
          <a:xfrm>
            <a:off x="3061061" y="741813"/>
            <a:ext cx="2804161" cy="169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61060" y="2528250"/>
            <a:ext cx="295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Speed Riding </a:t>
            </a:r>
          </a:p>
        </p:txBody>
      </p:sp>
      <p:pic>
        <p:nvPicPr>
          <p:cNvPr id="1029" name="Picture 5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22049" r="34915" b="16700"/>
          <a:stretch/>
        </p:blipFill>
        <p:spPr bwMode="auto">
          <a:xfrm>
            <a:off x="6034646" y="741813"/>
            <a:ext cx="2778034" cy="16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87292" y="2463736"/>
            <a:ext cx="295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Sepak</a:t>
            </a:r>
            <a:r>
              <a:rPr lang="en-GB" dirty="0" smtClean="0"/>
              <a:t> </a:t>
            </a:r>
            <a:r>
              <a:rPr lang="en-GB" dirty="0" err="1" smtClean="0"/>
              <a:t>Takraw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31" name="Picture 7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22249" r="34652" b="14308"/>
          <a:stretch/>
        </p:blipFill>
        <p:spPr bwMode="auto">
          <a:xfrm>
            <a:off x="1383080" y="2904718"/>
            <a:ext cx="2702032" cy="155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57992" y="4460387"/>
            <a:ext cx="295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Octopush</a:t>
            </a:r>
            <a:endParaRPr lang="en-GB" dirty="0"/>
          </a:p>
        </p:txBody>
      </p:sp>
      <p:pic>
        <p:nvPicPr>
          <p:cNvPr id="1032" name="Picture 8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25373" r="34977" b="14183"/>
          <a:stretch/>
        </p:blipFill>
        <p:spPr bwMode="auto">
          <a:xfrm>
            <a:off x="4561705" y="2897582"/>
            <a:ext cx="2804161" cy="154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61705" y="4434343"/>
            <a:ext cx="295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Urban MTB Downhill Racing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566.982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6468" y="3688094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5865" y="4812012"/>
            <a:ext cx="1876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@</a:t>
            </a:r>
            <a:r>
              <a:rPr lang="en-GB" sz="1100" dirty="0" err="1" smtClean="0"/>
              <a:t>StJamesPEDept</a:t>
            </a:r>
            <a:endParaRPr lang="en-GB" sz="11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3" t="11692" r="25893" b="12359"/>
          <a:stretch/>
        </p:blipFill>
        <p:spPr bwMode="auto">
          <a:xfrm>
            <a:off x="244631" y="4829719"/>
            <a:ext cx="170215" cy="17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81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26D7DC-57F0-044F-9D10-09062E96B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510639"/>
            <a:ext cx="8352000" cy="35285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 smtClean="0"/>
              <a:t>Good luck and have some fun!</a:t>
            </a:r>
          </a:p>
          <a:p>
            <a:pPr marL="0" indent="0" algn="ctr">
              <a:buNone/>
            </a:pPr>
            <a:endParaRPr lang="en-US" b="1" u="sng" dirty="0" smtClean="0"/>
          </a:p>
          <a:p>
            <a:pPr marL="0" indent="0" algn="ctr">
              <a:buNone/>
            </a:pPr>
            <a:r>
              <a:rPr lang="en-US" dirty="0" smtClean="0"/>
              <a:t>You can submit your work in any way you wish:</a:t>
            </a:r>
          </a:p>
          <a:p>
            <a:pPr marL="0" indent="0" algn="ctr">
              <a:buNone/>
            </a:pPr>
            <a:r>
              <a:rPr lang="en-US" dirty="0" smtClean="0"/>
              <a:t>Fact sheet</a:t>
            </a:r>
          </a:p>
          <a:p>
            <a:pPr marL="0" indent="0" algn="ctr">
              <a:buNone/>
            </a:pPr>
            <a:r>
              <a:rPr lang="en-US" dirty="0" smtClean="0"/>
              <a:t>Poster </a:t>
            </a:r>
          </a:p>
          <a:p>
            <a:pPr marL="0" indent="0" algn="ctr">
              <a:buNone/>
            </a:pPr>
            <a:r>
              <a:rPr lang="en-US" dirty="0" smtClean="0"/>
              <a:t>Pic Collage</a:t>
            </a:r>
          </a:p>
          <a:p>
            <a:pPr marL="0" indent="0" algn="ctr">
              <a:buNone/>
            </a:pPr>
            <a:r>
              <a:rPr lang="en-US" dirty="0" smtClean="0"/>
              <a:t>Video</a:t>
            </a:r>
          </a:p>
          <a:p>
            <a:pPr marL="0" indent="0" algn="ctr">
              <a:buNone/>
            </a:pPr>
            <a:r>
              <a:rPr lang="en-US" dirty="0" smtClean="0"/>
              <a:t>Email your work into school </a:t>
            </a:r>
            <a:r>
              <a:rPr lang="en-US" dirty="0" smtClean="0">
                <a:hlinkClick r:id="rId4"/>
              </a:rPr>
              <a:t>v.floyd@stjamescheadle.co.uk</a:t>
            </a:r>
            <a:r>
              <a:rPr lang="en-US" dirty="0"/>
              <a:t> </a:t>
            </a:r>
            <a:r>
              <a:rPr lang="en-US" dirty="0" smtClean="0"/>
              <a:t>or tweet @</a:t>
            </a:r>
            <a:r>
              <a:rPr lang="en-US" dirty="0" err="1" smtClean="0"/>
              <a:t>StJamesPEDept</a:t>
            </a:r>
            <a:r>
              <a:rPr lang="en-US" dirty="0" smtClean="0"/>
              <a:t> </a:t>
            </a:r>
            <a:r>
              <a:rPr lang="en-US" smtClean="0"/>
              <a:t>and see </a:t>
            </a:r>
            <a:r>
              <a:rPr lang="en-US" dirty="0" smtClean="0"/>
              <a:t>if your work makes it on to the PE twitter page!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9797" y="457942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4492" y="4034253"/>
            <a:ext cx="187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StJamesPEDept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3" t="11692" r="25893" b="12359"/>
          <a:stretch/>
        </p:blipFill>
        <p:spPr bwMode="auto">
          <a:xfrm>
            <a:off x="3681349" y="3885102"/>
            <a:ext cx="653143" cy="67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19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242</Words>
  <Application>Microsoft Office PowerPoint</Application>
  <PresentationFormat>On-screen Show (16:9)</PresentationFormat>
  <Paragraphs>38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</vt:lpstr>
      <vt:lpstr>Office Theme</vt:lpstr>
      <vt:lpstr>  Year 6 PE Transition Challenge!</vt:lpstr>
      <vt:lpstr>Task:</vt:lpstr>
      <vt:lpstr>Remember</vt:lpstr>
      <vt:lpstr>Here are some sports that I found, click on the videos to watch and get some ideas.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Arkwright</dc:creator>
  <cp:lastModifiedBy>Michelle Lomax</cp:lastModifiedBy>
  <cp:revision>29</cp:revision>
  <dcterms:created xsi:type="dcterms:W3CDTF">2019-02-10T21:33:54Z</dcterms:created>
  <dcterms:modified xsi:type="dcterms:W3CDTF">2020-06-25T11:27:33Z</dcterms:modified>
</cp:coreProperties>
</file>