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87" r:id="rId3"/>
    <p:sldId id="288" r:id="rId4"/>
    <p:sldId id="289" r:id="rId5"/>
    <p:sldId id="290" r:id="rId6"/>
    <p:sldId id="291" r:id="rId7"/>
    <p:sldId id="292" r:id="rId8"/>
    <p:sldId id="286" r:id="rId9"/>
    <p:sldId id="293"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62"/>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9928" autoAdjust="0"/>
  </p:normalViewPr>
  <p:slideViewPr>
    <p:cSldViewPr snapToGrid="0" snapToObjects="1">
      <p:cViewPr varScale="1">
        <p:scale>
          <a:sx n="97" d="100"/>
          <a:sy n="97" d="100"/>
        </p:scale>
        <p:origin x="816" y="78"/>
      </p:cViewPr>
      <p:guideLst/>
    </p:cSldViewPr>
  </p:slideViewPr>
  <p:notesTextViewPr>
    <p:cViewPr>
      <p:scale>
        <a:sx n="1" d="1"/>
        <a:sy n="1" d="1"/>
      </p:scale>
      <p:origin x="0" y="0"/>
    </p:cViewPr>
  </p:notesTextViewPr>
  <p:notesViewPr>
    <p:cSldViewPr snapToGrid="0" snapToObjects="1">
      <p:cViewPr varScale="1">
        <p:scale>
          <a:sx n="56" d="100"/>
          <a:sy n="56" d="100"/>
        </p:scale>
        <p:origin x="285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8C726-86FE-489B-B6E2-5305B9386880}" type="datetimeFigureOut">
              <a:rPr lang="en-GB" smtClean="0"/>
              <a:t>19/01/2021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78462-946E-4109-8DAD-EE8132B11719}" type="slidenum">
              <a:rPr lang="en-GB" smtClean="0"/>
              <a:t>‹#›</a:t>
            </a:fld>
            <a:endParaRPr lang="en-GB"/>
          </a:p>
        </p:txBody>
      </p:sp>
    </p:spTree>
    <p:extLst>
      <p:ext uri="{BB962C8B-B14F-4D97-AF65-F5344CB8AC3E}">
        <p14:creationId xmlns:p14="http://schemas.microsoft.com/office/powerpoint/2010/main" val="830050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278462-946E-4109-8DAD-EE8132B11719}" type="slidenum">
              <a:rPr lang="en-GB" smtClean="0"/>
              <a:t>1</a:t>
            </a:fld>
            <a:endParaRPr lang="en-GB"/>
          </a:p>
        </p:txBody>
      </p:sp>
    </p:spTree>
    <p:extLst>
      <p:ext uri="{BB962C8B-B14F-4D97-AF65-F5344CB8AC3E}">
        <p14:creationId xmlns:p14="http://schemas.microsoft.com/office/powerpoint/2010/main" val="124410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278462-946E-4109-8DAD-EE8132B11719}" type="slidenum">
              <a:rPr lang="en-GB" smtClean="0"/>
              <a:t>2</a:t>
            </a:fld>
            <a:endParaRPr lang="en-GB"/>
          </a:p>
        </p:txBody>
      </p:sp>
    </p:spTree>
    <p:extLst>
      <p:ext uri="{BB962C8B-B14F-4D97-AF65-F5344CB8AC3E}">
        <p14:creationId xmlns:p14="http://schemas.microsoft.com/office/powerpoint/2010/main" val="233420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278462-946E-4109-8DAD-EE8132B11719}" type="slidenum">
              <a:rPr lang="en-GB" smtClean="0"/>
              <a:t>8</a:t>
            </a:fld>
            <a:endParaRPr lang="en-GB"/>
          </a:p>
        </p:txBody>
      </p:sp>
    </p:spTree>
    <p:extLst>
      <p:ext uri="{BB962C8B-B14F-4D97-AF65-F5344CB8AC3E}">
        <p14:creationId xmlns:p14="http://schemas.microsoft.com/office/powerpoint/2010/main" val="2163831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278462-946E-4109-8DAD-EE8132B11719}" type="slidenum">
              <a:rPr lang="en-GB" smtClean="0"/>
              <a:t>9</a:t>
            </a:fld>
            <a:endParaRPr lang="en-GB"/>
          </a:p>
        </p:txBody>
      </p:sp>
    </p:spTree>
    <p:extLst>
      <p:ext uri="{BB962C8B-B14F-4D97-AF65-F5344CB8AC3E}">
        <p14:creationId xmlns:p14="http://schemas.microsoft.com/office/powerpoint/2010/main" val="825676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2D6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88499"/>
            <a:ext cx="6858000" cy="766501"/>
          </a:xfrm>
        </p:spPr>
        <p:txBody>
          <a:bodyPr anchor="b">
            <a:normAutofit/>
          </a:bodyPr>
          <a:lstStyle>
            <a:lvl1pPr algn="ctr">
              <a:defRPr sz="3600" b="0" i="0">
                <a:solidFill>
                  <a:schemeClr val="bg1"/>
                </a:solidFill>
                <a:latin typeface="Times" pitchFamily="2" charset="0"/>
              </a:defRPr>
            </a:lvl1pPr>
          </a:lstStyle>
          <a:p>
            <a:r>
              <a:rPr lang="en-US" dirty="0"/>
              <a:t>Click to edit Master title style</a:t>
            </a:r>
          </a:p>
        </p:txBody>
      </p:sp>
      <p:sp>
        <p:nvSpPr>
          <p:cNvPr id="3" name="Subtitle 2"/>
          <p:cNvSpPr>
            <a:spLocks noGrp="1"/>
          </p:cNvSpPr>
          <p:nvPr>
            <p:ph type="subTitle" idx="1"/>
          </p:nvPr>
        </p:nvSpPr>
        <p:spPr>
          <a:xfrm>
            <a:off x="1143000" y="4169990"/>
            <a:ext cx="6858000" cy="334973"/>
          </a:xfrm>
        </p:spPr>
        <p:txBody>
          <a:bodyPr>
            <a:normAutofit/>
          </a:bodyPr>
          <a:lstStyle>
            <a:lvl1pPr marL="0" indent="0" algn="ctr">
              <a:buNone/>
              <a:defRPr sz="16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a:extLst>
              <a:ext uri="{FF2B5EF4-FFF2-40B4-BE49-F238E27FC236}">
                <a16:creationId xmlns:a16="http://schemas.microsoft.com/office/drawing/2014/main" id="{9BF38FE2-2482-6446-B891-9C3EF453AA67}"/>
              </a:ext>
            </a:extLst>
          </p:cNvPr>
          <p:cNvPicPr>
            <a:picLocks noChangeAspect="1"/>
          </p:cNvPicPr>
          <p:nvPr userDrawn="1"/>
        </p:nvPicPr>
        <p:blipFill>
          <a:blip r:embed="rId2"/>
          <a:stretch>
            <a:fillRect/>
          </a:stretch>
        </p:blipFill>
        <p:spPr>
          <a:xfrm>
            <a:off x="3055434" y="719945"/>
            <a:ext cx="3033132" cy="786719"/>
          </a:xfrm>
          <a:prstGeom prst="rect">
            <a:avLst/>
          </a:prstGeom>
        </p:spPr>
      </p:pic>
    </p:spTree>
    <p:extLst>
      <p:ext uri="{BB962C8B-B14F-4D97-AF65-F5344CB8AC3E}">
        <p14:creationId xmlns:p14="http://schemas.microsoft.com/office/powerpoint/2010/main" val="7101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88499"/>
            <a:ext cx="6858000" cy="766501"/>
          </a:xfrm>
        </p:spPr>
        <p:txBody>
          <a:bodyPr anchor="b">
            <a:normAutofit/>
          </a:bodyPr>
          <a:lstStyle>
            <a:lvl1pPr algn="ctr">
              <a:defRPr sz="3600" b="0" i="0">
                <a:solidFill>
                  <a:srgbClr val="002D62"/>
                </a:solidFill>
                <a:latin typeface="Times" pitchFamily="2" charset="0"/>
              </a:defRPr>
            </a:lvl1pPr>
          </a:lstStyle>
          <a:p>
            <a:r>
              <a:rPr lang="en-US" dirty="0"/>
              <a:t>Click to edit Master title style</a:t>
            </a:r>
          </a:p>
        </p:txBody>
      </p:sp>
      <p:sp>
        <p:nvSpPr>
          <p:cNvPr id="3" name="Subtitle 2"/>
          <p:cNvSpPr>
            <a:spLocks noGrp="1"/>
          </p:cNvSpPr>
          <p:nvPr>
            <p:ph type="subTitle" idx="1"/>
          </p:nvPr>
        </p:nvSpPr>
        <p:spPr>
          <a:xfrm>
            <a:off x="1143000" y="4169990"/>
            <a:ext cx="6858000" cy="334973"/>
          </a:xfrm>
        </p:spPr>
        <p:txBody>
          <a:bodyPr>
            <a:normAutofit/>
          </a:bodyPr>
          <a:lstStyle>
            <a:lvl1pPr marL="0" indent="0" algn="ctr">
              <a:buNone/>
              <a:defRPr sz="1600">
                <a:solidFill>
                  <a:srgbClr val="002D6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a:extLst>
              <a:ext uri="{FF2B5EF4-FFF2-40B4-BE49-F238E27FC236}">
                <a16:creationId xmlns:a16="http://schemas.microsoft.com/office/drawing/2014/main" id="{9BF38FE2-2482-6446-B891-9C3EF453AA67}"/>
              </a:ext>
            </a:extLst>
          </p:cNvPr>
          <p:cNvPicPr>
            <a:picLocks noChangeAspect="1"/>
          </p:cNvPicPr>
          <p:nvPr userDrawn="1"/>
        </p:nvPicPr>
        <p:blipFill>
          <a:blip r:embed="rId2"/>
          <a:stretch>
            <a:fillRect/>
          </a:stretch>
        </p:blipFill>
        <p:spPr>
          <a:xfrm>
            <a:off x="3055434" y="719945"/>
            <a:ext cx="3033132" cy="786718"/>
          </a:xfrm>
          <a:prstGeom prst="rect">
            <a:avLst/>
          </a:prstGeom>
        </p:spPr>
      </p:pic>
    </p:spTree>
    <p:extLst>
      <p:ext uri="{BB962C8B-B14F-4D97-AF65-F5344CB8AC3E}">
        <p14:creationId xmlns:p14="http://schemas.microsoft.com/office/powerpoint/2010/main" val="48598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1E7620-A542-1249-AB91-EBA1CF3E770A}"/>
              </a:ext>
            </a:extLst>
          </p:cNvPr>
          <p:cNvSpPr/>
          <p:nvPr userDrawn="1"/>
        </p:nvSpPr>
        <p:spPr>
          <a:xfrm>
            <a:off x="180000" y="187200"/>
            <a:ext cx="8791200" cy="47808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43000" y="2188499"/>
            <a:ext cx="6858000" cy="766501"/>
          </a:xfrm>
        </p:spPr>
        <p:txBody>
          <a:bodyPr anchor="b">
            <a:normAutofit/>
          </a:bodyPr>
          <a:lstStyle>
            <a:lvl1pPr algn="ctr">
              <a:defRPr sz="3600" b="0" i="0">
                <a:solidFill>
                  <a:srgbClr val="002D62"/>
                </a:solidFill>
                <a:latin typeface="Times" pitchFamily="2" charset="0"/>
              </a:defRPr>
            </a:lvl1pPr>
          </a:lstStyle>
          <a:p>
            <a:r>
              <a:rPr lang="en-US" dirty="0"/>
              <a:t>Click to edit Master title style</a:t>
            </a:r>
          </a:p>
        </p:txBody>
      </p:sp>
      <p:sp>
        <p:nvSpPr>
          <p:cNvPr id="3" name="Subtitle 2"/>
          <p:cNvSpPr>
            <a:spLocks noGrp="1"/>
          </p:cNvSpPr>
          <p:nvPr>
            <p:ph type="subTitle" idx="1"/>
          </p:nvPr>
        </p:nvSpPr>
        <p:spPr>
          <a:xfrm>
            <a:off x="1143000" y="4169990"/>
            <a:ext cx="6858000" cy="334973"/>
          </a:xfrm>
        </p:spPr>
        <p:txBody>
          <a:bodyPr>
            <a:normAutofit/>
          </a:bodyPr>
          <a:lstStyle>
            <a:lvl1pPr marL="0" indent="0" algn="ctr">
              <a:buNone/>
              <a:defRPr sz="1600">
                <a:solidFill>
                  <a:srgbClr val="002D6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a:extLst>
              <a:ext uri="{FF2B5EF4-FFF2-40B4-BE49-F238E27FC236}">
                <a16:creationId xmlns:a16="http://schemas.microsoft.com/office/drawing/2014/main" id="{9BF38FE2-2482-6446-B891-9C3EF453AA67}"/>
              </a:ext>
            </a:extLst>
          </p:cNvPr>
          <p:cNvPicPr>
            <a:picLocks noChangeAspect="1"/>
          </p:cNvPicPr>
          <p:nvPr userDrawn="1"/>
        </p:nvPicPr>
        <p:blipFill>
          <a:blip r:embed="rId2"/>
          <a:stretch>
            <a:fillRect/>
          </a:stretch>
        </p:blipFill>
        <p:spPr>
          <a:xfrm>
            <a:off x="3055434" y="719945"/>
            <a:ext cx="3033132" cy="786718"/>
          </a:xfrm>
          <a:prstGeom prst="rect">
            <a:avLst/>
          </a:prstGeom>
        </p:spPr>
      </p:pic>
    </p:spTree>
    <p:extLst>
      <p:ext uri="{BB962C8B-B14F-4D97-AF65-F5344CB8AC3E}">
        <p14:creationId xmlns:p14="http://schemas.microsoft.com/office/powerpoint/2010/main" val="185729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2000" y="273844"/>
            <a:ext cx="8352000" cy="994172"/>
          </a:xfrm>
        </p:spPr>
        <p:txBody>
          <a:bodyPr/>
          <a:lstStyle/>
          <a:p>
            <a:r>
              <a:rPr lang="en-US" dirty="0"/>
              <a:t>Click to edit Master title style</a:t>
            </a:r>
          </a:p>
        </p:txBody>
      </p:sp>
      <p:sp>
        <p:nvSpPr>
          <p:cNvPr id="3" name="Content Placeholder 2"/>
          <p:cNvSpPr>
            <a:spLocks noGrp="1"/>
          </p:cNvSpPr>
          <p:nvPr>
            <p:ph idx="1"/>
          </p:nvPr>
        </p:nvSpPr>
        <p:spPr>
          <a:xfrm>
            <a:off x="432000" y="1369219"/>
            <a:ext cx="8352000" cy="266998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A8337F7D-30FF-BC47-B339-5955BD533576}"/>
              </a:ext>
            </a:extLst>
          </p:cNvPr>
          <p:cNvSpPr/>
          <p:nvPr userDrawn="1"/>
        </p:nvSpPr>
        <p:spPr>
          <a:xfrm>
            <a:off x="0" y="4356000"/>
            <a:ext cx="9144000" cy="787500"/>
          </a:xfrm>
          <a:prstGeom prst="rect">
            <a:avLst/>
          </a:prstGeom>
          <a:solidFill>
            <a:srgbClr val="002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F043A41-2CF3-B64B-8755-63933B3F38B0}"/>
              </a:ext>
            </a:extLst>
          </p:cNvPr>
          <p:cNvPicPr>
            <a:picLocks noChangeAspect="1"/>
          </p:cNvPicPr>
          <p:nvPr userDrawn="1"/>
        </p:nvPicPr>
        <p:blipFill>
          <a:blip r:embed="rId2"/>
          <a:stretch>
            <a:fillRect/>
          </a:stretch>
        </p:blipFill>
        <p:spPr>
          <a:xfrm>
            <a:off x="7048800" y="4511487"/>
            <a:ext cx="1735200" cy="450067"/>
          </a:xfrm>
          <a:prstGeom prst="rect">
            <a:avLst/>
          </a:prstGeom>
        </p:spPr>
      </p:pic>
      <p:pic>
        <p:nvPicPr>
          <p:cNvPr id="10" name="Picture 9">
            <a:extLst>
              <a:ext uri="{FF2B5EF4-FFF2-40B4-BE49-F238E27FC236}">
                <a16:creationId xmlns:a16="http://schemas.microsoft.com/office/drawing/2014/main" id="{25C70642-550A-A94C-95AF-2DAEEA6D4E7A}"/>
              </a:ext>
            </a:extLst>
          </p:cNvPr>
          <p:cNvPicPr>
            <a:picLocks noChangeAspect="1"/>
          </p:cNvPicPr>
          <p:nvPr userDrawn="1"/>
        </p:nvPicPr>
        <p:blipFill>
          <a:blip r:embed="rId3"/>
          <a:stretch>
            <a:fillRect/>
          </a:stretch>
        </p:blipFill>
        <p:spPr>
          <a:xfrm>
            <a:off x="381600" y="4639320"/>
            <a:ext cx="2412000" cy="180900"/>
          </a:xfrm>
          <a:prstGeom prst="rect">
            <a:avLst/>
          </a:prstGeom>
        </p:spPr>
      </p:pic>
    </p:spTree>
    <p:extLst>
      <p:ext uri="{BB962C8B-B14F-4D97-AF65-F5344CB8AC3E}">
        <p14:creationId xmlns:p14="http://schemas.microsoft.com/office/powerpoint/2010/main" val="83460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2000" y="273844"/>
            <a:ext cx="5860800" cy="994172"/>
          </a:xfrm>
        </p:spPr>
        <p:txBody>
          <a:bodyPr/>
          <a:lstStyle/>
          <a:p>
            <a:r>
              <a:rPr lang="en-US" dirty="0"/>
              <a:t>Click to edit Master title style</a:t>
            </a:r>
          </a:p>
        </p:txBody>
      </p:sp>
      <p:sp>
        <p:nvSpPr>
          <p:cNvPr id="3" name="Content Placeholder 2"/>
          <p:cNvSpPr>
            <a:spLocks noGrp="1"/>
          </p:cNvSpPr>
          <p:nvPr>
            <p:ph idx="1"/>
          </p:nvPr>
        </p:nvSpPr>
        <p:spPr>
          <a:xfrm>
            <a:off x="432000" y="1369219"/>
            <a:ext cx="5860800" cy="266998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A8337F7D-30FF-BC47-B339-5955BD533576}"/>
              </a:ext>
            </a:extLst>
          </p:cNvPr>
          <p:cNvSpPr/>
          <p:nvPr userDrawn="1"/>
        </p:nvSpPr>
        <p:spPr>
          <a:xfrm>
            <a:off x="6624000" y="0"/>
            <a:ext cx="2520000" cy="5143500"/>
          </a:xfrm>
          <a:prstGeom prst="rect">
            <a:avLst/>
          </a:prstGeom>
          <a:solidFill>
            <a:srgbClr val="002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F043A41-2CF3-B64B-8755-63933B3F38B0}"/>
              </a:ext>
            </a:extLst>
          </p:cNvPr>
          <p:cNvPicPr>
            <a:picLocks noChangeAspect="1"/>
          </p:cNvPicPr>
          <p:nvPr userDrawn="1"/>
        </p:nvPicPr>
        <p:blipFill>
          <a:blip r:embed="rId2"/>
          <a:stretch>
            <a:fillRect/>
          </a:stretch>
        </p:blipFill>
        <p:spPr>
          <a:xfrm>
            <a:off x="7048800" y="4511487"/>
            <a:ext cx="1735200" cy="450067"/>
          </a:xfrm>
          <a:prstGeom prst="rect">
            <a:avLst/>
          </a:prstGeom>
        </p:spPr>
      </p:pic>
      <p:pic>
        <p:nvPicPr>
          <p:cNvPr id="10" name="Picture 9">
            <a:extLst>
              <a:ext uri="{FF2B5EF4-FFF2-40B4-BE49-F238E27FC236}">
                <a16:creationId xmlns:a16="http://schemas.microsoft.com/office/drawing/2014/main" id="{25C70642-550A-A94C-95AF-2DAEEA6D4E7A}"/>
              </a:ext>
            </a:extLst>
          </p:cNvPr>
          <p:cNvPicPr>
            <a:picLocks noChangeAspect="1"/>
          </p:cNvPicPr>
          <p:nvPr userDrawn="1"/>
        </p:nvPicPr>
        <p:blipFill>
          <a:blip r:embed="rId3"/>
          <a:stretch>
            <a:fillRect/>
          </a:stretch>
        </p:blipFill>
        <p:spPr>
          <a:xfrm>
            <a:off x="381600" y="4639320"/>
            <a:ext cx="2412000" cy="180900"/>
          </a:xfrm>
          <a:prstGeom prst="rect">
            <a:avLst/>
          </a:prstGeom>
        </p:spPr>
      </p:pic>
    </p:spTree>
    <p:extLst>
      <p:ext uri="{BB962C8B-B14F-4D97-AF65-F5344CB8AC3E}">
        <p14:creationId xmlns:p14="http://schemas.microsoft.com/office/powerpoint/2010/main" val="231782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2000" y="273844"/>
            <a:ext cx="8352000" cy="994172"/>
          </a:xfrm>
        </p:spPr>
        <p:txBody>
          <a:bodyPr/>
          <a:lstStyle/>
          <a:p>
            <a:r>
              <a:rPr lang="en-US" dirty="0"/>
              <a:t>Click to edit Master title style</a:t>
            </a:r>
          </a:p>
        </p:txBody>
      </p:sp>
      <p:sp>
        <p:nvSpPr>
          <p:cNvPr id="3" name="Content Placeholder 2"/>
          <p:cNvSpPr>
            <a:spLocks noGrp="1"/>
          </p:cNvSpPr>
          <p:nvPr>
            <p:ph idx="1"/>
          </p:nvPr>
        </p:nvSpPr>
        <p:spPr>
          <a:xfrm>
            <a:off x="432000" y="1369219"/>
            <a:ext cx="8352000" cy="266998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F043A41-2CF3-B64B-8755-63933B3F38B0}"/>
              </a:ext>
            </a:extLst>
          </p:cNvPr>
          <p:cNvPicPr>
            <a:picLocks noChangeAspect="1"/>
          </p:cNvPicPr>
          <p:nvPr userDrawn="1"/>
        </p:nvPicPr>
        <p:blipFill>
          <a:blip r:embed="rId2"/>
          <a:stretch>
            <a:fillRect/>
          </a:stretch>
        </p:blipFill>
        <p:spPr>
          <a:xfrm>
            <a:off x="7048801" y="4511487"/>
            <a:ext cx="1735198" cy="450067"/>
          </a:xfrm>
          <a:prstGeom prst="rect">
            <a:avLst/>
          </a:prstGeom>
        </p:spPr>
      </p:pic>
      <p:pic>
        <p:nvPicPr>
          <p:cNvPr id="10" name="Picture 9">
            <a:extLst>
              <a:ext uri="{FF2B5EF4-FFF2-40B4-BE49-F238E27FC236}">
                <a16:creationId xmlns:a16="http://schemas.microsoft.com/office/drawing/2014/main" id="{25C70642-550A-A94C-95AF-2DAEEA6D4E7A}"/>
              </a:ext>
            </a:extLst>
          </p:cNvPr>
          <p:cNvPicPr>
            <a:picLocks noChangeAspect="1"/>
          </p:cNvPicPr>
          <p:nvPr userDrawn="1"/>
        </p:nvPicPr>
        <p:blipFill>
          <a:blip r:embed="rId3"/>
          <a:stretch>
            <a:fillRect/>
          </a:stretch>
        </p:blipFill>
        <p:spPr>
          <a:xfrm>
            <a:off x="381600" y="4639320"/>
            <a:ext cx="2412000" cy="180900"/>
          </a:xfrm>
          <a:prstGeom prst="rect">
            <a:avLst/>
          </a:prstGeom>
        </p:spPr>
      </p:pic>
    </p:spTree>
    <p:extLst>
      <p:ext uri="{BB962C8B-B14F-4D97-AF65-F5344CB8AC3E}">
        <p14:creationId xmlns:p14="http://schemas.microsoft.com/office/powerpoint/2010/main" val="207669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5C2086-E2AA-8146-8C54-D5096CBA6931}"/>
              </a:ext>
            </a:extLst>
          </p:cNvPr>
          <p:cNvSpPr/>
          <p:nvPr userDrawn="1"/>
        </p:nvSpPr>
        <p:spPr>
          <a:xfrm>
            <a:off x="180000" y="187200"/>
            <a:ext cx="8791200" cy="41616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2000" y="273844"/>
            <a:ext cx="8352000" cy="994172"/>
          </a:xfrm>
        </p:spPr>
        <p:txBody>
          <a:bodyPr/>
          <a:lstStyle/>
          <a:p>
            <a:r>
              <a:rPr lang="en-US" dirty="0"/>
              <a:t>Click to edit Master title style</a:t>
            </a:r>
          </a:p>
        </p:txBody>
      </p:sp>
      <p:sp>
        <p:nvSpPr>
          <p:cNvPr id="3" name="Content Placeholder 2"/>
          <p:cNvSpPr>
            <a:spLocks noGrp="1"/>
          </p:cNvSpPr>
          <p:nvPr>
            <p:ph idx="1"/>
          </p:nvPr>
        </p:nvSpPr>
        <p:spPr>
          <a:xfrm>
            <a:off x="432000" y="1369219"/>
            <a:ext cx="8352000" cy="266998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F043A41-2CF3-B64B-8755-63933B3F38B0}"/>
              </a:ext>
            </a:extLst>
          </p:cNvPr>
          <p:cNvPicPr>
            <a:picLocks noChangeAspect="1"/>
          </p:cNvPicPr>
          <p:nvPr userDrawn="1"/>
        </p:nvPicPr>
        <p:blipFill>
          <a:blip r:embed="rId2"/>
          <a:stretch>
            <a:fillRect/>
          </a:stretch>
        </p:blipFill>
        <p:spPr>
          <a:xfrm>
            <a:off x="7048801" y="4511487"/>
            <a:ext cx="1735198" cy="450067"/>
          </a:xfrm>
          <a:prstGeom prst="rect">
            <a:avLst/>
          </a:prstGeom>
        </p:spPr>
      </p:pic>
      <p:pic>
        <p:nvPicPr>
          <p:cNvPr id="10" name="Picture 9">
            <a:extLst>
              <a:ext uri="{FF2B5EF4-FFF2-40B4-BE49-F238E27FC236}">
                <a16:creationId xmlns:a16="http://schemas.microsoft.com/office/drawing/2014/main" id="{25C70642-550A-A94C-95AF-2DAEEA6D4E7A}"/>
              </a:ext>
            </a:extLst>
          </p:cNvPr>
          <p:cNvPicPr>
            <a:picLocks noChangeAspect="1"/>
          </p:cNvPicPr>
          <p:nvPr userDrawn="1"/>
        </p:nvPicPr>
        <p:blipFill>
          <a:blip r:embed="rId3"/>
          <a:stretch>
            <a:fillRect/>
          </a:stretch>
        </p:blipFill>
        <p:spPr>
          <a:xfrm>
            <a:off x="381600" y="4639320"/>
            <a:ext cx="2412000" cy="180900"/>
          </a:xfrm>
          <a:prstGeom prst="rect">
            <a:avLst/>
          </a:prstGeom>
        </p:spPr>
      </p:pic>
    </p:spTree>
    <p:extLst>
      <p:ext uri="{BB962C8B-B14F-4D97-AF65-F5344CB8AC3E}">
        <p14:creationId xmlns:p14="http://schemas.microsoft.com/office/powerpoint/2010/main" val="170737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26699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0966417"/>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76" r:id="rId5"/>
    <p:sldLayoutId id="2147483674" r:id="rId6"/>
    <p:sldLayoutId id="2147483675"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rgbClr val="002D62"/>
          </a:solidFill>
          <a:latin typeface="Times"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2D6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2D6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2D6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2D6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2D6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mailto:i.walker@stjamescheadle.co.uk"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5EB29C6-1390-46E7-86F2-AE6E3C7C5AA4}"/>
              </a:ext>
            </a:extLst>
          </p:cNvPr>
          <p:cNvSpPr txBox="1">
            <a:spLocks/>
          </p:cNvSpPr>
          <p:nvPr/>
        </p:nvSpPr>
        <p:spPr>
          <a:xfrm>
            <a:off x="1428080" y="1681316"/>
            <a:ext cx="6858000" cy="3018503"/>
          </a:xfrm>
          <a:prstGeom prst="rect">
            <a:avLst/>
          </a:prstGeom>
          <a:ln>
            <a:noFill/>
          </a:ln>
        </p:spPr>
        <p:txBody>
          <a:bodyPr vert="horz" lIns="91440" tIns="45720" rIns="91440" bIns="45720" rtlCol="0" anchor="b">
            <a:noAutofit/>
          </a:bodyPr>
          <a:lstStyle>
            <a:lvl1pPr marL="0" indent="0" algn="ctr" defTabSz="914400" rtl="0" eaLnBrk="1" latinLnBrk="0" hangingPunct="1">
              <a:lnSpc>
                <a:spcPct val="90000"/>
              </a:lnSpc>
              <a:spcBef>
                <a:spcPct val="0"/>
              </a:spcBef>
              <a:buFont typeface="Arial" panose="020B0604020202020204" pitchFamily="34" charset="0"/>
              <a:buNone/>
              <a:defRPr sz="6000" kern="1200">
                <a:solidFill>
                  <a:schemeClr val="tx1"/>
                </a:solidFill>
                <a:latin typeface="+mj-lt"/>
                <a:ea typeface="+mj-ea"/>
                <a:cs typeface="+mj-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rgbClr val="002D62"/>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rgbClr val="002D62"/>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rgbClr val="002D62"/>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rgbClr val="002D62"/>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b="1" spc="50" dirty="0">
                <a:ln w="9525" cmpd="sng">
                  <a:solidFill>
                    <a:srgbClr val="002060"/>
                  </a:solidFill>
                  <a:prstDash val="solid"/>
                </a:ln>
                <a:solidFill>
                  <a:srgbClr val="70AD47">
                    <a:tint val="1000"/>
                  </a:srgbClr>
                </a:solidFill>
                <a:effectLst>
                  <a:glow rad="38100">
                    <a:schemeClr val="accent1">
                      <a:alpha val="40000"/>
                    </a:schemeClr>
                  </a:glow>
                </a:effectLst>
                <a:latin typeface="+mn-lt"/>
              </a:rPr>
              <a:t>St James’ Inter-Form Family Fitness Challenge</a:t>
            </a:r>
          </a:p>
        </p:txBody>
      </p:sp>
      <p:sp>
        <p:nvSpPr>
          <p:cNvPr id="3" name="Explosion: 14 Points 2">
            <a:extLst>
              <a:ext uri="{FF2B5EF4-FFF2-40B4-BE49-F238E27FC236}">
                <a16:creationId xmlns:a16="http://schemas.microsoft.com/office/drawing/2014/main" id="{DCCDC686-343D-4668-BC1C-F3E97C317204}"/>
              </a:ext>
            </a:extLst>
          </p:cNvPr>
          <p:cNvSpPr/>
          <p:nvPr/>
        </p:nvSpPr>
        <p:spPr>
          <a:xfrm rot="1615549">
            <a:off x="5957111" y="596050"/>
            <a:ext cx="3284866" cy="112421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Starts 22nd January </a:t>
            </a:r>
          </a:p>
        </p:txBody>
      </p:sp>
      <p:pic>
        <p:nvPicPr>
          <p:cNvPr id="4" name="Picture 3">
            <a:extLst>
              <a:ext uri="{FF2B5EF4-FFF2-40B4-BE49-F238E27FC236}">
                <a16:creationId xmlns:a16="http://schemas.microsoft.com/office/drawing/2014/main" id="{4EB4CE36-FB86-44DF-9042-FFFD8AEE5B5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515" b="78485" l="8485" r="81061">
                        <a14:foregroundMark x1="32424" y1="68788" x2="30000" y2="78636"/>
                        <a14:foregroundMark x1="57576" y1="63333" x2="57879" y2="69545"/>
                        <a14:foregroundMark x1="80000" y1="18182" x2="81212" y2="22727"/>
                        <a14:foregroundMark x1="31970" y1="18485" x2="29394" y2="18030"/>
                        <a14:foregroundMark x1="32424" y1="17424" x2="30909" y2="16667"/>
                        <a14:foregroundMark x1="31667" y1="18182" x2="31667" y2="18182"/>
                        <a14:foregroundMark x1="8636" y1="31515" x2="13939" y2="32424"/>
                        <a14:foregroundMark x1="69545" y1="11515" x2="69697" y2="16061"/>
                        <a14:foregroundMark x1="33030" y1="68788" x2="31061" y2="70303"/>
                      </a14:backgroundRemoval>
                    </a14:imgEffect>
                  </a14:imgLayer>
                </a14:imgProps>
              </a:ext>
            </a:extLst>
          </a:blip>
          <a:srcRect l="3930" t="7073" r="15782" b="19522"/>
          <a:stretch/>
        </p:blipFill>
        <p:spPr>
          <a:xfrm>
            <a:off x="395692" y="363793"/>
            <a:ext cx="2064775" cy="1887794"/>
          </a:xfrm>
          <a:prstGeom prst="rect">
            <a:avLst/>
          </a:prstGeom>
        </p:spPr>
      </p:pic>
    </p:spTree>
    <p:extLst>
      <p:ext uri="{BB962C8B-B14F-4D97-AF65-F5344CB8AC3E}">
        <p14:creationId xmlns:p14="http://schemas.microsoft.com/office/powerpoint/2010/main" val="127173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02A17-EDF7-4FED-A398-704875D4AA1F}"/>
              </a:ext>
            </a:extLst>
          </p:cNvPr>
          <p:cNvSpPr>
            <a:spLocks noGrp="1"/>
          </p:cNvSpPr>
          <p:nvPr>
            <p:ph type="title"/>
          </p:nvPr>
        </p:nvSpPr>
        <p:spPr/>
        <p:txBody>
          <a:bodyPr/>
          <a:lstStyle/>
          <a:p>
            <a:r>
              <a:rPr lang="en-GB" dirty="0"/>
              <a:t>HOW FAR CAN YOU RUN/WALK?</a:t>
            </a:r>
          </a:p>
        </p:txBody>
      </p:sp>
      <p:sp>
        <p:nvSpPr>
          <p:cNvPr id="3" name="Content Placeholder 2">
            <a:extLst>
              <a:ext uri="{FF2B5EF4-FFF2-40B4-BE49-F238E27FC236}">
                <a16:creationId xmlns:a16="http://schemas.microsoft.com/office/drawing/2014/main" id="{BB83DAB3-F744-463A-9C17-119A973FB166}"/>
              </a:ext>
            </a:extLst>
          </p:cNvPr>
          <p:cNvSpPr>
            <a:spLocks noGrp="1"/>
          </p:cNvSpPr>
          <p:nvPr>
            <p:ph idx="1"/>
          </p:nvPr>
        </p:nvSpPr>
        <p:spPr>
          <a:xfrm>
            <a:off x="432000" y="1369219"/>
            <a:ext cx="6902865" cy="2979710"/>
          </a:xfrm>
        </p:spPr>
        <p:txBody>
          <a:bodyPr>
            <a:normAutofit/>
          </a:bodyPr>
          <a:lstStyle/>
          <a:p>
            <a:r>
              <a:rPr lang="en-GB" sz="2400" dirty="0"/>
              <a:t>Jogging and walking are both excellent types of exercise. Both burn fat, improve your stamina and make your heart stronger. </a:t>
            </a:r>
          </a:p>
          <a:p>
            <a:r>
              <a:rPr lang="en-GB" sz="2400" dirty="0"/>
              <a:t>Exercising outdoors is also excellent for your mental health, as it relieves stress, especially important in present times.</a:t>
            </a:r>
          </a:p>
        </p:txBody>
      </p:sp>
      <p:pic>
        <p:nvPicPr>
          <p:cNvPr id="1026" name="Picture 2" descr="gif animation study-walk by SwetaKrause on DeviantArt">
            <a:extLst>
              <a:ext uri="{FF2B5EF4-FFF2-40B4-BE49-F238E27FC236}">
                <a16:creationId xmlns:a16="http://schemas.microsoft.com/office/drawing/2014/main" id="{EA5C770A-5B37-41D2-92F0-FB9903700E9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29402" y="448059"/>
            <a:ext cx="1699164" cy="21262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unny Animated Gif: Animated Gifs Walking">
            <a:extLst>
              <a:ext uri="{FF2B5EF4-FFF2-40B4-BE49-F238E27FC236}">
                <a16:creationId xmlns:a16="http://schemas.microsoft.com/office/drawing/2014/main" id="{B2A370DC-D3F8-48C9-8C21-04323B973C6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29402" y="2443930"/>
            <a:ext cx="1904999" cy="190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94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11C33-C6B7-4AD1-9A51-5292BFDEEE8C}"/>
              </a:ext>
            </a:extLst>
          </p:cNvPr>
          <p:cNvSpPr>
            <a:spLocks noGrp="1"/>
          </p:cNvSpPr>
          <p:nvPr>
            <p:ph type="title"/>
          </p:nvPr>
        </p:nvSpPr>
        <p:spPr/>
        <p:txBody>
          <a:bodyPr/>
          <a:lstStyle/>
          <a:p>
            <a:r>
              <a:rPr lang="en-GB" dirty="0"/>
              <a:t>EXERCISING AS A FAMILY</a:t>
            </a:r>
          </a:p>
        </p:txBody>
      </p:sp>
      <p:sp>
        <p:nvSpPr>
          <p:cNvPr id="3" name="Content Placeholder 2">
            <a:extLst>
              <a:ext uri="{FF2B5EF4-FFF2-40B4-BE49-F238E27FC236}">
                <a16:creationId xmlns:a16="http://schemas.microsoft.com/office/drawing/2014/main" id="{FD7E42B3-BB3F-4979-9266-240852857FAA}"/>
              </a:ext>
            </a:extLst>
          </p:cNvPr>
          <p:cNvSpPr>
            <a:spLocks noGrp="1"/>
          </p:cNvSpPr>
          <p:nvPr>
            <p:ph idx="1"/>
          </p:nvPr>
        </p:nvSpPr>
        <p:spPr/>
        <p:txBody>
          <a:bodyPr/>
          <a:lstStyle/>
          <a:p>
            <a:r>
              <a:rPr lang="en-GB" dirty="0"/>
              <a:t>Exercising together, as a family, strengthens family bonds and improves the overall mood of both children and parents.</a:t>
            </a:r>
          </a:p>
        </p:txBody>
      </p:sp>
      <p:pic>
        <p:nvPicPr>
          <p:cNvPr id="4" name="Picture 3">
            <a:extLst>
              <a:ext uri="{FF2B5EF4-FFF2-40B4-BE49-F238E27FC236}">
                <a16:creationId xmlns:a16="http://schemas.microsoft.com/office/drawing/2014/main" id="{3BE35D28-EFFA-4050-8BF8-A9A30B21501A}"/>
              </a:ext>
            </a:extLst>
          </p:cNvPr>
          <p:cNvPicPr>
            <a:picLocks noChangeAspect="1"/>
          </p:cNvPicPr>
          <p:nvPr/>
        </p:nvPicPr>
        <p:blipFill>
          <a:blip r:embed="rId2"/>
          <a:stretch>
            <a:fillRect/>
          </a:stretch>
        </p:blipFill>
        <p:spPr>
          <a:xfrm>
            <a:off x="523182" y="2449385"/>
            <a:ext cx="2060627" cy="1444877"/>
          </a:xfrm>
          <a:prstGeom prst="rect">
            <a:avLst/>
          </a:prstGeom>
        </p:spPr>
      </p:pic>
      <p:pic>
        <p:nvPicPr>
          <p:cNvPr id="6" name="Picture 5">
            <a:extLst>
              <a:ext uri="{FF2B5EF4-FFF2-40B4-BE49-F238E27FC236}">
                <a16:creationId xmlns:a16="http://schemas.microsoft.com/office/drawing/2014/main" id="{C43D9F01-FBA3-49D3-B085-1EAB60118F22}"/>
              </a:ext>
            </a:extLst>
          </p:cNvPr>
          <p:cNvPicPr>
            <a:picLocks noChangeAspect="1"/>
          </p:cNvPicPr>
          <p:nvPr/>
        </p:nvPicPr>
        <p:blipFill rotWithShape="1">
          <a:blip r:embed="rId3"/>
          <a:srcRect b="13255"/>
          <a:stretch/>
        </p:blipFill>
        <p:spPr>
          <a:xfrm flipH="1">
            <a:off x="5577768" y="2407517"/>
            <a:ext cx="3043050" cy="1423373"/>
          </a:xfrm>
          <a:prstGeom prst="rect">
            <a:avLst/>
          </a:prstGeom>
        </p:spPr>
      </p:pic>
      <p:pic>
        <p:nvPicPr>
          <p:cNvPr id="7" name="Picture 6">
            <a:extLst>
              <a:ext uri="{FF2B5EF4-FFF2-40B4-BE49-F238E27FC236}">
                <a16:creationId xmlns:a16="http://schemas.microsoft.com/office/drawing/2014/main" id="{07E71CE6-4A0B-4578-A6FD-E8241F6F44B0}"/>
              </a:ext>
            </a:extLst>
          </p:cNvPr>
          <p:cNvPicPr>
            <a:picLocks noChangeAspect="1"/>
          </p:cNvPicPr>
          <p:nvPr/>
        </p:nvPicPr>
        <p:blipFill rotWithShape="1">
          <a:blip r:embed="rId4"/>
          <a:srcRect b="29838"/>
          <a:stretch/>
        </p:blipFill>
        <p:spPr>
          <a:xfrm flipH="1">
            <a:off x="2904450" y="2467380"/>
            <a:ext cx="2532788" cy="1467686"/>
          </a:xfrm>
          <a:prstGeom prst="rect">
            <a:avLst/>
          </a:prstGeom>
        </p:spPr>
      </p:pic>
    </p:spTree>
    <p:extLst>
      <p:ext uri="{BB962C8B-B14F-4D97-AF65-F5344CB8AC3E}">
        <p14:creationId xmlns:p14="http://schemas.microsoft.com/office/powerpoint/2010/main" val="318901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CB24-EEB2-4165-BFF3-820E877A5135}"/>
              </a:ext>
            </a:extLst>
          </p:cNvPr>
          <p:cNvSpPr>
            <a:spLocks noGrp="1"/>
          </p:cNvSpPr>
          <p:nvPr>
            <p:ph type="title"/>
          </p:nvPr>
        </p:nvSpPr>
        <p:spPr/>
        <p:txBody>
          <a:bodyPr/>
          <a:lstStyle/>
          <a:p>
            <a:r>
              <a:rPr lang="en-GB" dirty="0"/>
              <a:t>COMPETITION</a:t>
            </a:r>
          </a:p>
        </p:txBody>
      </p:sp>
      <p:pic>
        <p:nvPicPr>
          <p:cNvPr id="4" name="Picture 3">
            <a:extLst>
              <a:ext uri="{FF2B5EF4-FFF2-40B4-BE49-F238E27FC236}">
                <a16:creationId xmlns:a16="http://schemas.microsoft.com/office/drawing/2014/main" id="{2C616EF2-D095-4E80-BCAF-C6C9BF5FBC68}"/>
              </a:ext>
            </a:extLst>
          </p:cNvPr>
          <p:cNvPicPr>
            <a:picLocks noChangeAspect="1"/>
          </p:cNvPicPr>
          <p:nvPr/>
        </p:nvPicPr>
        <p:blipFill>
          <a:blip r:embed="rId2"/>
          <a:stretch>
            <a:fillRect/>
          </a:stretch>
        </p:blipFill>
        <p:spPr>
          <a:xfrm>
            <a:off x="3401961" y="840965"/>
            <a:ext cx="5742039" cy="3461569"/>
          </a:xfrm>
          <a:prstGeom prst="rect">
            <a:avLst/>
          </a:prstGeom>
        </p:spPr>
      </p:pic>
      <p:sp>
        <p:nvSpPr>
          <p:cNvPr id="3" name="Content Placeholder 2">
            <a:extLst>
              <a:ext uri="{FF2B5EF4-FFF2-40B4-BE49-F238E27FC236}">
                <a16:creationId xmlns:a16="http://schemas.microsoft.com/office/drawing/2014/main" id="{E8B68C9C-2414-4A4E-8FE4-C2654788EE19}"/>
              </a:ext>
            </a:extLst>
          </p:cNvPr>
          <p:cNvSpPr>
            <a:spLocks noGrp="1"/>
          </p:cNvSpPr>
          <p:nvPr>
            <p:ph idx="1"/>
          </p:nvPr>
        </p:nvSpPr>
        <p:spPr>
          <a:xfrm>
            <a:off x="432000" y="1369219"/>
            <a:ext cx="5231381" cy="2669981"/>
          </a:xfrm>
        </p:spPr>
        <p:txBody>
          <a:bodyPr/>
          <a:lstStyle/>
          <a:p>
            <a:r>
              <a:rPr lang="en-GB" dirty="0"/>
              <a:t>Competition makes exercise more fun, and gives you a challenge to meet and common goal to aim for.</a:t>
            </a:r>
          </a:p>
        </p:txBody>
      </p:sp>
      <p:pic>
        <p:nvPicPr>
          <p:cNvPr id="5" name="Picture 4">
            <a:extLst>
              <a:ext uri="{FF2B5EF4-FFF2-40B4-BE49-F238E27FC236}">
                <a16:creationId xmlns:a16="http://schemas.microsoft.com/office/drawing/2014/main" id="{67086679-50C0-4C09-BB22-923AD52080FE}"/>
              </a:ext>
            </a:extLst>
          </p:cNvPr>
          <p:cNvPicPr>
            <a:picLocks noChangeAspect="1"/>
          </p:cNvPicPr>
          <p:nvPr/>
        </p:nvPicPr>
        <p:blipFill>
          <a:blip r:embed="rId3"/>
          <a:stretch>
            <a:fillRect/>
          </a:stretch>
        </p:blipFill>
        <p:spPr>
          <a:xfrm>
            <a:off x="963252" y="2395076"/>
            <a:ext cx="1907458" cy="1907458"/>
          </a:xfrm>
          <a:prstGeom prst="rect">
            <a:avLst/>
          </a:prstGeom>
        </p:spPr>
      </p:pic>
    </p:spTree>
    <p:extLst>
      <p:ext uri="{BB962C8B-B14F-4D97-AF65-F5344CB8AC3E}">
        <p14:creationId xmlns:p14="http://schemas.microsoft.com/office/powerpoint/2010/main" val="44333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BC041-1E52-49D4-9965-BCDC9F8B1941}"/>
              </a:ext>
            </a:extLst>
          </p:cNvPr>
          <p:cNvSpPr>
            <a:spLocks noGrp="1"/>
          </p:cNvSpPr>
          <p:nvPr>
            <p:ph type="title"/>
          </p:nvPr>
        </p:nvSpPr>
        <p:spPr/>
        <p:txBody>
          <a:bodyPr/>
          <a:lstStyle/>
          <a:p>
            <a:r>
              <a:rPr lang="en-GB" dirty="0"/>
              <a:t>SO, THE FAMILY FITNESS CHALLENGE!</a:t>
            </a:r>
          </a:p>
        </p:txBody>
      </p:sp>
      <p:sp>
        <p:nvSpPr>
          <p:cNvPr id="3" name="Content Placeholder 2">
            <a:extLst>
              <a:ext uri="{FF2B5EF4-FFF2-40B4-BE49-F238E27FC236}">
                <a16:creationId xmlns:a16="http://schemas.microsoft.com/office/drawing/2014/main" id="{DF6905B8-168B-4627-A369-C4D0A80BB067}"/>
              </a:ext>
            </a:extLst>
          </p:cNvPr>
          <p:cNvSpPr>
            <a:spLocks noGrp="1"/>
          </p:cNvSpPr>
          <p:nvPr>
            <p:ph idx="1"/>
          </p:nvPr>
        </p:nvSpPr>
        <p:spPr/>
        <p:txBody>
          <a:bodyPr/>
          <a:lstStyle/>
          <a:p>
            <a:r>
              <a:rPr lang="en-GB" dirty="0"/>
              <a:t>How far can you, and your family jog or walk? The form that covers the most distance in a week will be the winners!</a:t>
            </a:r>
          </a:p>
          <a:p>
            <a:r>
              <a:rPr lang="en-GB" dirty="0"/>
              <a:t>The competition will run on a weekly basis- starting on a Friday morning each week, with results announced the following Friday, when the next round will begin.</a:t>
            </a:r>
          </a:p>
        </p:txBody>
      </p:sp>
    </p:spTree>
    <p:extLst>
      <p:ext uri="{BB962C8B-B14F-4D97-AF65-F5344CB8AC3E}">
        <p14:creationId xmlns:p14="http://schemas.microsoft.com/office/powerpoint/2010/main" val="289449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6A26-DBED-4907-8836-AD09CA6FCA63}"/>
              </a:ext>
            </a:extLst>
          </p:cNvPr>
          <p:cNvSpPr>
            <a:spLocks noGrp="1"/>
          </p:cNvSpPr>
          <p:nvPr>
            <p:ph type="title"/>
          </p:nvPr>
        </p:nvSpPr>
        <p:spPr/>
        <p:txBody>
          <a:bodyPr>
            <a:normAutofit fontScale="90000"/>
          </a:bodyPr>
          <a:lstStyle/>
          <a:p>
            <a:r>
              <a:rPr lang="en-GB" dirty="0"/>
              <a:t>HOW THE COMPETITION WILL RUN               (or WALK!)</a:t>
            </a:r>
          </a:p>
        </p:txBody>
      </p:sp>
      <p:sp>
        <p:nvSpPr>
          <p:cNvPr id="3" name="Content Placeholder 2">
            <a:extLst>
              <a:ext uri="{FF2B5EF4-FFF2-40B4-BE49-F238E27FC236}">
                <a16:creationId xmlns:a16="http://schemas.microsoft.com/office/drawing/2014/main" id="{F75DD973-96E7-468C-974A-AE729CB7B124}"/>
              </a:ext>
            </a:extLst>
          </p:cNvPr>
          <p:cNvSpPr>
            <a:spLocks noGrp="1"/>
          </p:cNvSpPr>
          <p:nvPr>
            <p:ph idx="1"/>
          </p:nvPr>
        </p:nvSpPr>
        <p:spPr/>
        <p:txBody>
          <a:bodyPr/>
          <a:lstStyle/>
          <a:p>
            <a:r>
              <a:rPr lang="en-GB" dirty="0"/>
              <a:t>If you walk for 5 miles on your own, you will add 5 miles to your form’s weekly total- But, if you walk 5 miles with three other members of your family, that will count as 20 miles! (Canines not included-sorry!)</a:t>
            </a:r>
          </a:p>
          <a:p>
            <a:r>
              <a:rPr lang="en-GB" dirty="0"/>
              <a:t>The exercise can take at anytime during the week-Either at weekends, lunchtimes, after 3pm or when you would normally be having your PE lesson in school. (We will continue to offer other fitness activities for those who prefer to exercise indoors)</a:t>
            </a:r>
          </a:p>
        </p:txBody>
      </p:sp>
    </p:spTree>
    <p:extLst>
      <p:ext uri="{BB962C8B-B14F-4D97-AF65-F5344CB8AC3E}">
        <p14:creationId xmlns:p14="http://schemas.microsoft.com/office/powerpoint/2010/main" val="329705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CAF90-650C-497A-A7F9-B5D6CFAA9CE7}"/>
              </a:ext>
            </a:extLst>
          </p:cNvPr>
          <p:cNvSpPr>
            <a:spLocks noGrp="1"/>
          </p:cNvSpPr>
          <p:nvPr>
            <p:ph type="title"/>
          </p:nvPr>
        </p:nvSpPr>
        <p:spPr/>
        <p:txBody>
          <a:bodyPr>
            <a:normAutofit fontScale="90000"/>
          </a:bodyPr>
          <a:lstStyle/>
          <a:p>
            <a:r>
              <a:rPr lang="en-GB" dirty="0"/>
              <a:t>INTER-FORM FAMILY FITNESS CHALLENGE </a:t>
            </a:r>
          </a:p>
        </p:txBody>
      </p:sp>
      <p:sp>
        <p:nvSpPr>
          <p:cNvPr id="3" name="Content Placeholder 2">
            <a:extLst>
              <a:ext uri="{FF2B5EF4-FFF2-40B4-BE49-F238E27FC236}">
                <a16:creationId xmlns:a16="http://schemas.microsoft.com/office/drawing/2014/main" id="{151AC689-0DA7-4C53-BBD3-A9B22FCD234D}"/>
              </a:ext>
            </a:extLst>
          </p:cNvPr>
          <p:cNvSpPr>
            <a:spLocks noGrp="1"/>
          </p:cNvSpPr>
          <p:nvPr>
            <p:ph idx="1"/>
          </p:nvPr>
        </p:nvSpPr>
        <p:spPr/>
        <p:txBody>
          <a:bodyPr/>
          <a:lstStyle/>
          <a:p>
            <a:r>
              <a:rPr lang="en-GB" dirty="0"/>
              <a:t>So, let your PE teacher know how far you and your family have jogged/walked each time you get out and do some exercise. Aim for at least 10 minutes jogging or 20 minutes walking in each session- although I am sure you can do more!</a:t>
            </a:r>
          </a:p>
        </p:txBody>
      </p:sp>
      <p:pic>
        <p:nvPicPr>
          <p:cNvPr id="4" name="Picture 3">
            <a:extLst>
              <a:ext uri="{FF2B5EF4-FFF2-40B4-BE49-F238E27FC236}">
                <a16:creationId xmlns:a16="http://schemas.microsoft.com/office/drawing/2014/main" id="{530BA13B-030C-47B1-BF53-E4143372B57C}"/>
              </a:ext>
            </a:extLst>
          </p:cNvPr>
          <p:cNvPicPr>
            <a:picLocks noChangeAspect="1"/>
          </p:cNvPicPr>
          <p:nvPr/>
        </p:nvPicPr>
        <p:blipFill rotWithShape="1">
          <a:blip r:embed="rId2"/>
          <a:srcRect b="19962"/>
          <a:stretch/>
        </p:blipFill>
        <p:spPr>
          <a:xfrm>
            <a:off x="5290829" y="2300442"/>
            <a:ext cx="2694920" cy="2035585"/>
          </a:xfrm>
          <a:prstGeom prst="rect">
            <a:avLst/>
          </a:prstGeom>
        </p:spPr>
      </p:pic>
    </p:spTree>
    <p:extLst>
      <p:ext uri="{BB962C8B-B14F-4D97-AF65-F5344CB8AC3E}">
        <p14:creationId xmlns:p14="http://schemas.microsoft.com/office/powerpoint/2010/main" val="200395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48ACC-E1C3-4080-998B-90B46F4A8E2B}"/>
              </a:ext>
            </a:extLst>
          </p:cNvPr>
          <p:cNvSpPr>
            <a:spLocks noGrp="1"/>
          </p:cNvSpPr>
          <p:nvPr>
            <p:ph type="title"/>
          </p:nvPr>
        </p:nvSpPr>
        <p:spPr/>
        <p:txBody>
          <a:bodyPr/>
          <a:lstStyle/>
          <a:p>
            <a:r>
              <a:rPr lang="en-GB" dirty="0"/>
              <a:t>WHO WILL WIN?</a:t>
            </a:r>
          </a:p>
        </p:txBody>
      </p:sp>
      <p:sp>
        <p:nvSpPr>
          <p:cNvPr id="3" name="Content Placeholder 2">
            <a:extLst>
              <a:ext uri="{FF2B5EF4-FFF2-40B4-BE49-F238E27FC236}">
                <a16:creationId xmlns:a16="http://schemas.microsoft.com/office/drawing/2014/main" id="{A9461E0F-43E7-44A5-8CA3-69FD2F31D216}"/>
              </a:ext>
            </a:extLst>
          </p:cNvPr>
          <p:cNvSpPr>
            <a:spLocks noGrp="1"/>
          </p:cNvSpPr>
          <p:nvPr>
            <p:ph idx="1"/>
          </p:nvPr>
        </p:nvSpPr>
        <p:spPr/>
        <p:txBody>
          <a:bodyPr>
            <a:normAutofit fontScale="92500" lnSpcReduction="20000"/>
          </a:bodyPr>
          <a:lstStyle/>
          <a:p>
            <a:r>
              <a:rPr lang="en-GB" dirty="0"/>
              <a:t>The PE staff will calculate how far each form has travelled each week. Can 7A reach Liverpool? (36 miles) Will 8C get to Leeds? (44 miles) or can 9M travel as far as Birmingham? (71 miles). </a:t>
            </a:r>
          </a:p>
          <a:p>
            <a:r>
              <a:rPr lang="en-GB" dirty="0"/>
              <a:t>Send all your results (and photo’s- lots of them!) via SMHW to Mr Walker (all boys in Year 7,8 and 9) or Miss Floyd and Miss Hewson (Year 7, 8 and 9 girls) as soon as you get home.</a:t>
            </a:r>
          </a:p>
          <a:p>
            <a:endParaRPr lang="en-GB" dirty="0"/>
          </a:p>
          <a:p>
            <a:r>
              <a:rPr lang="en-GB" dirty="0">
                <a:hlinkClick r:id="rId3"/>
              </a:rPr>
              <a:t>i.walker@stjamescheadle.co.uk</a:t>
            </a:r>
            <a:endParaRPr lang="en-GB" dirty="0"/>
          </a:p>
          <a:p>
            <a:r>
              <a:rPr lang="en-GB" dirty="0"/>
              <a:t>b.hewson@stjamescheadle.co.uk</a:t>
            </a:r>
          </a:p>
          <a:p>
            <a:r>
              <a:rPr lang="en-GB" dirty="0"/>
              <a:t>v.floyd@stjamescheadle.co.uk</a:t>
            </a:r>
          </a:p>
          <a:p>
            <a:endParaRPr lang="en-GB" dirty="0"/>
          </a:p>
        </p:txBody>
      </p:sp>
    </p:spTree>
    <p:extLst>
      <p:ext uri="{BB962C8B-B14F-4D97-AF65-F5344CB8AC3E}">
        <p14:creationId xmlns:p14="http://schemas.microsoft.com/office/powerpoint/2010/main" val="34219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A8AF-1F0C-418C-8DB9-0F44E4CE896B}"/>
              </a:ext>
            </a:extLst>
          </p:cNvPr>
          <p:cNvSpPr>
            <a:spLocks noGrp="1"/>
          </p:cNvSpPr>
          <p:nvPr>
            <p:ph type="title"/>
          </p:nvPr>
        </p:nvSpPr>
        <p:spPr/>
        <p:txBody>
          <a:bodyPr/>
          <a:lstStyle/>
          <a:p>
            <a:r>
              <a:rPr lang="en-GB" dirty="0"/>
              <a:t>FAMILY FITNESS CHALLENGE</a:t>
            </a:r>
          </a:p>
        </p:txBody>
      </p:sp>
      <p:sp>
        <p:nvSpPr>
          <p:cNvPr id="3" name="Content Placeholder 2">
            <a:extLst>
              <a:ext uri="{FF2B5EF4-FFF2-40B4-BE49-F238E27FC236}">
                <a16:creationId xmlns:a16="http://schemas.microsoft.com/office/drawing/2014/main" id="{841947F0-F651-4BCD-A590-49A7174C5EF8}"/>
              </a:ext>
            </a:extLst>
          </p:cNvPr>
          <p:cNvSpPr>
            <a:spLocks noGrp="1"/>
          </p:cNvSpPr>
          <p:nvPr>
            <p:ph idx="1"/>
          </p:nvPr>
        </p:nvSpPr>
        <p:spPr>
          <a:xfrm>
            <a:off x="432000" y="1369219"/>
            <a:ext cx="8633342" cy="2669981"/>
          </a:xfrm>
        </p:spPr>
        <p:txBody>
          <a:bodyPr/>
          <a:lstStyle/>
          <a:p>
            <a:r>
              <a:rPr lang="en-GB" dirty="0"/>
              <a:t>Let’s Go! – The St James’ Inter-Form Family Fitness Challenge begins this Friday!</a:t>
            </a:r>
          </a:p>
          <a:p>
            <a:r>
              <a:rPr lang="en-GB" dirty="0"/>
              <a:t>Follow @</a:t>
            </a:r>
            <a:r>
              <a:rPr lang="en-GB" dirty="0" err="1"/>
              <a:t>StJamesPEDept</a:t>
            </a:r>
            <a:r>
              <a:rPr lang="en-GB" dirty="0"/>
              <a:t> on Twitter for updates on the competition.</a:t>
            </a:r>
          </a:p>
          <a:p>
            <a:endParaRPr lang="en-GB" dirty="0"/>
          </a:p>
        </p:txBody>
      </p:sp>
      <p:pic>
        <p:nvPicPr>
          <p:cNvPr id="4" name="Picture 3">
            <a:extLst>
              <a:ext uri="{FF2B5EF4-FFF2-40B4-BE49-F238E27FC236}">
                <a16:creationId xmlns:a16="http://schemas.microsoft.com/office/drawing/2014/main" id="{EF55734D-9BA1-4EA8-840D-6DC103BE7E19}"/>
              </a:ext>
            </a:extLst>
          </p:cNvPr>
          <p:cNvPicPr>
            <a:picLocks noChangeAspect="1"/>
          </p:cNvPicPr>
          <p:nvPr/>
        </p:nvPicPr>
        <p:blipFill>
          <a:blip r:embed="rId3"/>
          <a:stretch>
            <a:fillRect/>
          </a:stretch>
        </p:blipFill>
        <p:spPr>
          <a:xfrm>
            <a:off x="1" y="2772697"/>
            <a:ext cx="6902244" cy="2370803"/>
          </a:xfrm>
          <a:prstGeom prst="rect">
            <a:avLst/>
          </a:prstGeom>
        </p:spPr>
      </p:pic>
    </p:spTree>
    <p:extLst>
      <p:ext uri="{BB962C8B-B14F-4D97-AF65-F5344CB8AC3E}">
        <p14:creationId xmlns:p14="http://schemas.microsoft.com/office/powerpoint/2010/main" val="348361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763</TotalTime>
  <Words>486</Words>
  <Application>Microsoft Office PowerPoint</Application>
  <PresentationFormat>On-screen Show (16:9)</PresentationFormat>
  <Paragraphs>31</Paragraphs>
  <Slides>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vt:lpstr>
      <vt:lpstr>Office Theme</vt:lpstr>
      <vt:lpstr>PowerPoint Presentation</vt:lpstr>
      <vt:lpstr>HOW FAR CAN YOU RUN/WALK?</vt:lpstr>
      <vt:lpstr>EXERCISING AS A FAMILY</vt:lpstr>
      <vt:lpstr>COMPETITION</vt:lpstr>
      <vt:lpstr>SO, THE FAMILY FITNESS CHALLENGE!</vt:lpstr>
      <vt:lpstr>HOW THE COMPETITION WILL RUN               (or WALK!)</vt:lpstr>
      <vt:lpstr>INTER-FORM FAMILY FITNESS CHALLENGE </vt:lpstr>
      <vt:lpstr>WHO WILL WIN?</vt:lpstr>
      <vt:lpstr>FAMILY FITNESS 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Arkwright</dc:creator>
  <cp:lastModifiedBy>Becky Hewson.</cp:lastModifiedBy>
  <cp:revision>62</cp:revision>
  <dcterms:created xsi:type="dcterms:W3CDTF">2019-02-10T21:33:54Z</dcterms:created>
  <dcterms:modified xsi:type="dcterms:W3CDTF">2021-01-19T11:47:49Z</dcterms:modified>
</cp:coreProperties>
</file>